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82" d="100"/>
          <a:sy n="82" d="100"/>
        </p:scale>
        <p:origin x="-8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42</cp:revision>
  <dcterms:created xsi:type="dcterms:W3CDTF">2015-03-05T08:04:58Z</dcterms:created>
  <dcterms:modified xsi:type="dcterms:W3CDTF">2017-06-02T09:50:55Z</dcterms:modified>
</cp:coreProperties>
</file>