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3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94660"/>
  </p:normalViewPr>
  <p:slideViewPr>
    <p:cSldViewPr>
      <p:cViewPr varScale="1">
        <p:scale>
          <a:sx n="108" d="100"/>
          <a:sy n="10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2016/11/14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33</cp:revision>
  <dcterms:created xsi:type="dcterms:W3CDTF">2015-03-05T08:04:58Z</dcterms:created>
  <dcterms:modified xsi:type="dcterms:W3CDTF">2016-11-14T06:41:23Z</dcterms:modified>
</cp:coreProperties>
</file>