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8" autoAdjust="0"/>
    <p:restoredTop sz="94660"/>
  </p:normalViewPr>
  <p:slideViewPr>
    <p:cSldViewPr>
      <p:cViewPr varScale="1">
        <p:scale>
          <a:sx n="104" d="100"/>
          <a:sy n="104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0</Words>
  <Application>Microsoft Office PowerPoint</Application>
  <PresentationFormat>画面に合わせる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MIYABI</cp:lastModifiedBy>
  <cp:revision>20</cp:revision>
  <dcterms:created xsi:type="dcterms:W3CDTF">2015-03-05T08:04:58Z</dcterms:created>
  <dcterms:modified xsi:type="dcterms:W3CDTF">2015-03-05T10:40:55Z</dcterms:modified>
</cp:coreProperties>
</file>