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8" autoAdjust="0"/>
    <p:restoredTop sz="94660"/>
  </p:normalViewPr>
  <p:slideViewPr>
    <p:cSldViewPr>
      <p:cViewPr varScale="1">
        <p:scale>
          <a:sx n="104" d="100"/>
          <a:sy n="104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245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502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45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244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494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022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47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103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106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588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554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923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6626" cy="647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32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23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6626" cy="647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0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6626" cy="647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1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6626" cy="647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46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6626" cy="647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90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6626" cy="647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6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0</Words>
  <Application>Microsoft Office PowerPoint</Application>
  <PresentationFormat>画面に合わせる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MIYABI</dc:creator>
  <cp:lastModifiedBy>MIYABI</cp:lastModifiedBy>
  <cp:revision>17</cp:revision>
  <dcterms:created xsi:type="dcterms:W3CDTF">2015-03-05T08:04:58Z</dcterms:created>
  <dcterms:modified xsi:type="dcterms:W3CDTF">2015-03-05T10:26:26Z</dcterms:modified>
</cp:coreProperties>
</file>