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6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245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502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45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244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494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022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47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103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106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588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554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66AF-DB78-419E-960E-95618A69C1FF}" type="datetimeFigureOut">
              <a:rPr kumimoji="1" lang="ja-JP" altLang="en-US" smtClean="0"/>
              <a:t>2015/3/5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923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32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91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1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6626" cy="647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46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6626" cy="647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90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6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10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0</Words>
  <Application>Microsoft Office PowerPoint</Application>
  <PresentationFormat>画面に合わせる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MIYABI</dc:creator>
  <cp:lastModifiedBy>MIYABI</cp:lastModifiedBy>
  <cp:revision>9</cp:revision>
  <dcterms:created xsi:type="dcterms:W3CDTF">2015-03-05T08:04:58Z</dcterms:created>
  <dcterms:modified xsi:type="dcterms:W3CDTF">2015-03-05T09:23:29Z</dcterms:modified>
</cp:coreProperties>
</file>